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84" r:id="rId2"/>
    <p:sldId id="304" r:id="rId3"/>
    <p:sldId id="305" r:id="rId4"/>
    <p:sldId id="334" r:id="rId5"/>
    <p:sldId id="335" r:id="rId6"/>
    <p:sldId id="336" r:id="rId7"/>
    <p:sldId id="345" r:id="rId8"/>
    <p:sldId id="339" r:id="rId9"/>
    <p:sldId id="340" r:id="rId10"/>
    <p:sldId id="341" r:id="rId11"/>
    <p:sldId id="342" r:id="rId12"/>
    <p:sldId id="343" r:id="rId13"/>
    <p:sldId id="347" r:id="rId14"/>
    <p:sldId id="344" r:id="rId15"/>
    <p:sldId id="295" r:id="rId16"/>
    <p:sldId id="300" r:id="rId17"/>
    <p:sldId id="296" r:id="rId18"/>
    <p:sldId id="297" r:id="rId19"/>
    <p:sldId id="308" r:id="rId20"/>
    <p:sldId id="307" r:id="rId21"/>
    <p:sldId id="327" r:id="rId22"/>
    <p:sldId id="328" r:id="rId23"/>
    <p:sldId id="346" r:id="rId24"/>
    <p:sldId id="331" r:id="rId25"/>
    <p:sldId id="326" r:id="rId26"/>
    <p:sldId id="34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94" d="100"/>
          <a:sy n="94" d="100"/>
        </p:scale>
        <p:origin x="114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3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med" advClick="0" advTm="3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med" advClick="0" advTm="3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spd="med" advClick="0" advTm="3000">
    <p:wipe dir="r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2.wdp"/><Relationship Id="rId10" Type="http://schemas.openxmlformats.org/officeDocument/2006/relationships/image" Target="../media/image9.jpeg"/><Relationship Id="rId4" Type="http://schemas.openxmlformats.org/officeDocument/2006/relationships/image" Target="../media/image5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microsoft.com/office/2007/relationships/hdphoto" Target="../media/hdphoto13.wdp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5.wdp"/><Relationship Id="rId4" Type="http://schemas.openxmlformats.org/officeDocument/2006/relationships/image" Target="../media/image11.jpeg"/><Relationship Id="rId9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6432" y="2364742"/>
            <a:ext cx="877805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гончарной мастерской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осударственного бюджетного общеобразовательного учреждения Белебеевская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коррекционная школа для обучающихся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ограниченными возможностями здоровья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конкурс «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Доброшкола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 номинации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«Лучшее развивающее пространство учебной мастерской»</a:t>
            </a:r>
            <a:r>
              <a:rPr lang="ru-RU" sz="2400" b="1" i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b="1" i="1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b="1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  <a:r>
              <a:rPr lang="ru-RU" b="1" u="none" strike="noStrike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г. Белебей, 2020 г.</a:t>
            </a:r>
            <a:endParaRPr lang="ru-RU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0648"/>
            <a:ext cx="2348111" cy="19886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423965"/>
            <a:ext cx="7107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Министерство образования и науки </a:t>
            </a:r>
          </a:p>
          <a:p>
            <a:pPr algn="ctr"/>
            <a:r>
              <a:rPr lang="ru-RU" sz="240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Республики Башкортостан</a:t>
            </a:r>
            <a:endParaRPr lang="ru-RU" sz="240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801387"/>
      </p:ext>
    </p:extLst>
  </p:cSld>
  <p:clrMapOvr>
    <a:masterClrMapping/>
  </p:clrMapOvr>
  <p:transition spd="med" advClick="0" advTm="6000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940" y="857249"/>
            <a:ext cx="87417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06004" algn="just">
              <a:lnSpc>
                <a:spcPct val="150000"/>
              </a:lnSpc>
            </a:pPr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099" name="Picture 3" descr="C:\Users\Лешка\Desktop\фото работа\IMG-20200914-WA0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8" y="1986792"/>
            <a:ext cx="3916475" cy="2937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11760" y="611028"/>
            <a:ext cx="4693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Зона обжига и сушки изделий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978" y="1948735"/>
            <a:ext cx="5165022" cy="297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0300388"/>
      </p:ext>
    </p:extLst>
  </p:cSld>
  <p:clrMapOvr>
    <a:masterClrMapping/>
  </p:clrMapOvr>
  <p:transition spd="slow" advTm="6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Лешка\Desktop\фото работа\IMG-20200914-WA00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501" y="1996502"/>
            <a:ext cx="4902105" cy="3676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620688"/>
            <a:ext cx="6830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Зона хранения инструментов и материалов</a:t>
            </a:r>
          </a:p>
        </p:txBody>
      </p:sp>
      <p:pic>
        <p:nvPicPr>
          <p:cNvPr id="6146" name="Picture 2" descr="C:\Users\Пользователь\Desktop\фото новое\DSC_06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4160715" cy="2755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267942"/>
      </p:ext>
    </p:extLst>
  </p:cSld>
  <p:clrMapOvr>
    <a:masterClrMapping/>
  </p:clrMapOvr>
  <p:transition spd="slow" advTm="6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5856" y="476672"/>
            <a:ext cx="2213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Зона отдыха</a:t>
            </a:r>
          </a:p>
        </p:txBody>
      </p:sp>
      <p:pic>
        <p:nvPicPr>
          <p:cNvPr id="2" name="Picture 2" descr="C:\Users\Лешка\Desktop\Дива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1" r="12885"/>
          <a:stretch/>
        </p:blipFill>
        <p:spPr bwMode="auto">
          <a:xfrm>
            <a:off x="-20405" y="2132197"/>
            <a:ext cx="4940376" cy="3158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971" y="1916832"/>
            <a:ext cx="4163415" cy="348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118684"/>
      </p:ext>
    </p:extLst>
  </p:cSld>
  <p:clrMapOvr>
    <a:masterClrMapping/>
  </p:clrMapOvr>
  <p:transition spd="slow" advTm="6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3848" y="483680"/>
            <a:ext cx="3274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Зона преподавателя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7" y="1916832"/>
            <a:ext cx="4680520" cy="31000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96752"/>
            <a:ext cx="3635198" cy="548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77959"/>
      </p:ext>
    </p:extLst>
  </p:cSld>
  <p:clrMapOvr>
    <a:masterClrMapping/>
  </p:clrMapOvr>
  <p:transition spd="slow" advTm="6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60648"/>
            <a:ext cx="5888060" cy="769345"/>
          </a:xfrm>
        </p:spPr>
        <p:txBody>
          <a:bodyPr>
            <a:normAutofit/>
          </a:bodyPr>
          <a:lstStyle/>
          <a:p>
            <a:r>
              <a:rPr lang="ru-RU" sz="24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7. Зона хранения одежды</a:t>
            </a:r>
          </a:p>
        </p:txBody>
      </p:sp>
      <p:pic>
        <p:nvPicPr>
          <p:cNvPr id="5123" name="Picture 3" descr="C:\Users\Пользователь\Desktop\фото новое\DSC_06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t="14273" r="17491" b="7607"/>
          <a:stretch/>
        </p:blipFill>
        <p:spPr bwMode="auto">
          <a:xfrm>
            <a:off x="837712" y="1204955"/>
            <a:ext cx="3292111" cy="5308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31.userapi.com/mJf0wia_hsT60GY2YIcPCDmbAMwtzSSGmINRiQ/r7vo1s49aO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0" t="15306" r="957" b="13382"/>
          <a:stretch/>
        </p:blipFill>
        <p:spPr bwMode="auto">
          <a:xfrm>
            <a:off x="4355976" y="1204955"/>
            <a:ext cx="3470735" cy="5308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80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14346"/>
          </a:xfrm>
        </p:spPr>
        <p:txBody>
          <a:bodyPr>
            <a:normAutofit/>
          </a:bodyPr>
          <a:lstStyle/>
          <a:p>
            <a:pPr algn="ctr"/>
            <a:r>
              <a:rPr lang="ru-RU" sz="24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Кабинет психолога</a:t>
            </a:r>
            <a:endParaRPr lang="ru-RU" sz="24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фото для общей презентации\IMG-20200922-WA00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71547"/>
            <a:ext cx="4143404" cy="2786081"/>
          </a:xfrm>
          <a:prstGeom prst="rect">
            <a:avLst/>
          </a:prstGeom>
          <a:noFill/>
        </p:spPr>
      </p:pic>
      <p:pic>
        <p:nvPicPr>
          <p:cNvPr id="3075" name="Picture 3" descr="C:\Users\user\Desktop\фото для общей презентации\IMG-20200922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071546"/>
            <a:ext cx="4429156" cy="2786082"/>
          </a:xfrm>
          <a:prstGeom prst="rect">
            <a:avLst/>
          </a:prstGeom>
          <a:noFill/>
        </p:spPr>
      </p:pic>
      <p:pic>
        <p:nvPicPr>
          <p:cNvPr id="3076" name="Picture 4" descr="C:\Users\user\Desktop\фото для общей презентации\IMG-20200922-WA00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000504"/>
            <a:ext cx="4143404" cy="2643206"/>
          </a:xfrm>
          <a:prstGeom prst="rect">
            <a:avLst/>
          </a:prstGeom>
          <a:noFill/>
        </p:spPr>
      </p:pic>
      <p:pic>
        <p:nvPicPr>
          <p:cNvPr id="3077" name="Picture 5" descr="C:\Users\user\Desktop\фото для общей презентации\IMG-20200922-WA00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4071942"/>
            <a:ext cx="4429156" cy="261935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42908"/>
          </a:xfrm>
        </p:spPr>
        <p:txBody>
          <a:bodyPr>
            <a:normAutofit/>
          </a:bodyPr>
          <a:lstStyle/>
          <a:p>
            <a:pPr algn="ctr"/>
            <a:r>
              <a:rPr lang="ru-RU" sz="24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Кабинет  «Швейное дело»</a:t>
            </a:r>
            <a:endParaRPr lang="ru-RU" sz="24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34" y="1143448"/>
            <a:ext cx="4142109" cy="26462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0800000" flipV="1">
            <a:off x="1835695" y="3300373"/>
            <a:ext cx="2376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реализации проекта</a:t>
            </a:r>
            <a:endParaRPr lang="ru-RU" sz="1600" b="1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508" y="1143448"/>
            <a:ext cx="4257558" cy="2637197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797" y="4045579"/>
            <a:ext cx="4342980" cy="242455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34" y="4004682"/>
            <a:ext cx="4142109" cy="2462865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42908"/>
          </a:xfrm>
        </p:spPr>
        <p:txBody>
          <a:bodyPr>
            <a:normAutofit/>
          </a:bodyPr>
          <a:lstStyle/>
          <a:p>
            <a:pPr algn="ctr"/>
            <a:r>
              <a:rPr lang="ru-RU" sz="24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Кабинет «Универсальная мастерская»</a:t>
            </a:r>
            <a:endParaRPr lang="ru-RU" sz="24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user\Desktop\конкурс Доброшкола\DSC_05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1098954"/>
            <a:ext cx="4248472" cy="2814226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2196" y="4008331"/>
            <a:ext cx="4329404" cy="266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 rot="10800000" flipV="1">
            <a:off x="1835696" y="3574626"/>
            <a:ext cx="2376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реализации проекта</a:t>
            </a:r>
            <a:endParaRPr lang="ru-RU" sz="1600" b="1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98" y="4008330"/>
            <a:ext cx="4267894" cy="2661030"/>
          </a:xfrm>
          <a:prstGeom prst="rect">
            <a:avLst/>
          </a:prstGeom>
        </p:spPr>
      </p:pic>
      <p:pic>
        <p:nvPicPr>
          <p:cNvPr id="9" name="Picture 2" descr="C:\Users\Администратор\Documents\зона стол. и практ 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196" y="1130199"/>
            <a:ext cx="4329403" cy="278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3000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42908"/>
          </a:xfrm>
        </p:spPr>
        <p:txBody>
          <a:bodyPr>
            <a:normAutofit/>
          </a:bodyPr>
          <a:lstStyle/>
          <a:p>
            <a:pPr algn="ctr"/>
            <a:r>
              <a:rPr lang="ru-RU" sz="24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Кабинет «Универсальная мастерская»</a:t>
            </a:r>
            <a:endParaRPr lang="ru-RU" sz="24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9" name="Picture 2" descr="C:\Users\Администратор\Documents\зона стол. и практ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0" y="1125102"/>
            <a:ext cx="4176464" cy="274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Администратор\Documents\фото руч. обраб. древ.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1070" y="1140948"/>
            <a:ext cx="4551338" cy="264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дминистратор\Documents\форматно распил ста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79" y="3949971"/>
            <a:ext cx="4179695" cy="285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user\Desktop\конкурс Доброшкола\фото столярной мастерской\20200911_1659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2090" y="3986434"/>
            <a:ext cx="4464496" cy="278051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95536"/>
          </a:xfrm>
        </p:spPr>
        <p:txBody>
          <a:bodyPr>
            <a:normAutofit/>
          </a:bodyPr>
          <a:lstStyle/>
          <a:p>
            <a:pPr algn="ctr"/>
            <a:r>
              <a:rPr lang="ru-RU" sz="24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робототехники</a:t>
            </a:r>
            <a:endParaRPr lang="ru-RU" sz="24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19551"/>
          <a:stretch/>
        </p:blipFill>
        <p:spPr>
          <a:xfrm>
            <a:off x="4641650" y="1057483"/>
            <a:ext cx="4304328" cy="26887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70" y="4077072"/>
            <a:ext cx="4283968" cy="24583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132194"/>
            <a:ext cx="4320480" cy="26430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702" y="4049487"/>
            <a:ext cx="4429970" cy="249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49463"/>
      </p:ext>
    </p:extLst>
  </p:cSld>
  <p:clrMapOvr>
    <a:masterClrMapping/>
  </p:clrMapOvr>
  <p:transition spd="med" advClick="0" advTm="300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999\Desktop\фото для общей презентации\20200922_15090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DFE0E4"/>
              </a:clrFrom>
              <a:clrTo>
                <a:srgbClr val="DFE0E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24323"/>
            <a:ext cx="2883811" cy="259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999\Desktop\фото для общей презентации\20200922_1509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764" y="1424323"/>
            <a:ext cx="2952725" cy="261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999\Desktop\фото для общей презентации\20200922_1509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581" y="1424323"/>
            <a:ext cx="2808312" cy="260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999\Desktop\фото для общей презентации\20200922_15095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65257"/>
            <a:ext cx="284073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999\Desktop\фото для общей презентации\20200922_151008.jpg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763" y="4078109"/>
            <a:ext cx="295272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999\Desktop\фото для общей презентации\20200922_15102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581" y="4083216"/>
            <a:ext cx="2808312" cy="244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Инфраструктурный лист</a:t>
            </a:r>
            <a:endParaRPr lang="ru-RU" sz="24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62041414"/>
      </p:ext>
    </p:extLst>
  </p:cSld>
  <p:clrMapOvr>
    <a:masterClrMapping/>
  </p:clrMapOvr>
  <p:transition spd="med" advClick="0" advTm="300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92907" y="173867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4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Кабинет «учителя-дефектолога</a:t>
            </a:r>
            <a:r>
              <a:rPr lang="ru-RU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205" y="908744"/>
            <a:ext cx="4248472" cy="2792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18408"/>
            <a:ext cx="4437656" cy="295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336" y="3852029"/>
            <a:ext cx="4145371" cy="288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96486"/>
            <a:ext cx="4513779" cy="2704965"/>
          </a:xfrm>
        </p:spPr>
      </p:pic>
    </p:spTree>
    <p:extLst>
      <p:ext uri="{BB962C8B-B14F-4D97-AF65-F5344CB8AC3E}">
        <p14:creationId xmlns:p14="http://schemas.microsoft.com/office/powerpoint/2010/main" val="3334451241"/>
      </p:ext>
    </p:extLst>
  </p:cSld>
  <p:clrMapOvr>
    <a:masterClrMapping/>
  </p:clrMapOvr>
  <p:transition spd="med" advClick="0" advTm="300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42908"/>
          </a:xfrm>
        </p:spPr>
        <p:txBody>
          <a:bodyPr>
            <a:normAutofit/>
          </a:bodyPr>
          <a:lstStyle/>
          <a:p>
            <a:pPr algn="ctr"/>
            <a:r>
              <a:rPr lang="ru-RU" sz="24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Растениеводство</a:t>
            </a:r>
            <a:endParaRPr lang="ru-RU" sz="24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203183"/>
            <a:ext cx="3816424" cy="264119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97372"/>
            <a:ext cx="4123184" cy="264700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4041638"/>
            <a:ext cx="2448272" cy="25246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0" y="4047000"/>
            <a:ext cx="3888432" cy="257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60784"/>
      </p:ext>
    </p:extLst>
  </p:cSld>
  <p:clrMapOvr>
    <a:masterClrMapping/>
  </p:clrMapOvr>
  <p:transition spd="med" advClick="0" advTm="3000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86800" cy="667544"/>
          </a:xfrm>
        </p:spPr>
        <p:txBody>
          <a:bodyPr>
            <a:normAutofit/>
          </a:bodyPr>
          <a:lstStyle/>
          <a:p>
            <a:pPr algn="ctr"/>
            <a:r>
              <a:rPr lang="ru-RU" sz="24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Сенсорный кабинет</a:t>
            </a:r>
            <a:endParaRPr lang="ru-RU" sz="24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01819"/>
            <a:ext cx="3995327" cy="2875254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01818"/>
            <a:ext cx="4091276" cy="2875254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632" y="4230514"/>
            <a:ext cx="2649719" cy="22489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196" y="4230514"/>
            <a:ext cx="2713760" cy="224890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2"/>
          <a:stretch/>
        </p:blipFill>
        <p:spPr>
          <a:xfrm>
            <a:off x="304800" y="4230515"/>
            <a:ext cx="2394992" cy="224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02981"/>
      </p:ext>
    </p:extLst>
  </p:cSld>
  <p:clrMapOvr>
    <a:masterClrMapping/>
  </p:clrMapOvr>
  <p:transition spd="med" advClick="0" advTm="3000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918" y="27636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4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информатики</a:t>
            </a:r>
            <a:endParaRPr lang="ru-RU" sz="24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AppData\Local\Microsoft\Windows\INetCache\IE\2B2MPICC\IMG-20200923-WA0019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0000" contrast="20000"/>
          </a:blip>
          <a:srcRect l="-982" t="25640" r="21668" b="4910"/>
          <a:stretch>
            <a:fillRect/>
          </a:stretch>
        </p:blipFill>
        <p:spPr bwMode="auto">
          <a:xfrm>
            <a:off x="357158" y="1142984"/>
            <a:ext cx="4243041" cy="2643206"/>
          </a:xfrm>
          <a:prstGeom prst="rect">
            <a:avLst/>
          </a:prstGeom>
          <a:noFill/>
        </p:spPr>
      </p:pic>
      <p:pic>
        <p:nvPicPr>
          <p:cNvPr id="7" name="Picture 2" descr="C:\Users\user\AppData\Local\Microsoft\Windows\INetCache\IE\V659QA14\IMG-20200923-WA0021[1].jpg"/>
          <p:cNvPicPr>
            <a:picLocks noChangeAspect="1" noChangeArrowheads="1"/>
          </p:cNvPicPr>
          <p:nvPr/>
        </p:nvPicPr>
        <p:blipFill>
          <a:blip r:embed="rId3">
            <a:lum bright="10000" contrast="20000"/>
          </a:blip>
          <a:srcRect l="2569" t="1964" r="1543" b="9645"/>
          <a:stretch>
            <a:fillRect/>
          </a:stretch>
        </p:blipFill>
        <p:spPr bwMode="auto">
          <a:xfrm>
            <a:off x="4857752" y="1071546"/>
            <a:ext cx="4029868" cy="2714644"/>
          </a:xfrm>
          <a:prstGeom prst="rect">
            <a:avLst/>
          </a:prstGeom>
          <a:noFill/>
        </p:spPr>
      </p:pic>
      <p:pic>
        <p:nvPicPr>
          <p:cNvPr id="8" name="Picture 3" descr="C:\Users\user\AppData\Local\Microsoft\Windows\INetCache\IE\YHHNC0ZN\IMG-20200923-WA0025[1].jpg"/>
          <p:cNvPicPr>
            <a:picLocks noChangeAspect="1" noChangeArrowheads="1"/>
          </p:cNvPicPr>
          <p:nvPr/>
        </p:nvPicPr>
        <p:blipFill>
          <a:blip r:embed="rId4">
            <a:lum bright="10000" contrast="20000"/>
          </a:blip>
          <a:srcRect l="4936" t="3542" r="9830" b="4910"/>
          <a:stretch>
            <a:fillRect/>
          </a:stretch>
        </p:blipFill>
        <p:spPr bwMode="auto">
          <a:xfrm>
            <a:off x="357158" y="4000504"/>
            <a:ext cx="4214842" cy="2704722"/>
          </a:xfrm>
          <a:prstGeom prst="rect">
            <a:avLst/>
          </a:prstGeom>
          <a:noFill/>
        </p:spPr>
      </p:pic>
      <p:pic>
        <p:nvPicPr>
          <p:cNvPr id="9" name="Picture 4" descr="C:\Users\user\AppData\Local\Microsoft\Windows\INetCache\IE\05X1E9O4\IMG-20200923-WA0024[1].jpg"/>
          <p:cNvPicPr>
            <a:picLocks noChangeAspect="1" noChangeArrowheads="1"/>
          </p:cNvPicPr>
          <p:nvPr/>
        </p:nvPicPr>
        <p:blipFill>
          <a:blip r:embed="rId5">
            <a:lum bright="10000" contrast="10000"/>
          </a:blip>
          <a:srcRect l="1385" t="9856" r="3910" b="3332"/>
          <a:stretch>
            <a:fillRect/>
          </a:stretch>
        </p:blipFill>
        <p:spPr bwMode="auto">
          <a:xfrm>
            <a:off x="4857752" y="3929066"/>
            <a:ext cx="4071966" cy="2714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41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608" y="185557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4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логопедии</a:t>
            </a:r>
            <a:endParaRPr lang="ru-RU" sz="24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35" y="1063265"/>
            <a:ext cx="4627984" cy="27671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15001"/>
            <a:ext cx="3983360" cy="28154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01284"/>
            <a:ext cx="4627984" cy="28686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787" y="3901284"/>
            <a:ext cx="4027940" cy="288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2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33256"/>
            <a:ext cx="8686800" cy="841248"/>
          </a:xfrm>
        </p:spPr>
        <p:txBody>
          <a:bodyPr>
            <a:normAutofit fontScale="90000"/>
          </a:bodyPr>
          <a:lstStyle/>
          <a:p>
            <a:r>
              <a:rPr lang="ru-RU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</a:t>
            </a:r>
            <a:r>
              <a:rPr lang="ru-RU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</a:t>
            </a:r>
            <a:r>
              <a:rPr lang="ru-RU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  <a:r>
              <a:rPr lang="ru-RU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профессионально-трудового </a:t>
            </a:r>
            <a:r>
              <a:rPr lang="ru-RU" sz="2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 </a:t>
            </a:r>
            <a:r>
              <a:rPr lang="ru-RU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Т.В. </a:t>
            </a:r>
            <a:r>
              <a:rPr lang="ru-RU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Краморенко</a:t>
            </a:r>
            <a:r>
              <a:rPr lang="ru-RU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и видео подготовила </a:t>
            </a:r>
            <a:r>
              <a:rPr lang="ru-RU" sz="2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Л.Р</a:t>
            </a:r>
            <a:r>
              <a:rPr lang="ru-RU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Имаева</a:t>
            </a:r>
            <a:r>
              <a:rPr lang="ru-RU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WhatsApp Video 2020-09-16 at 16.24.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124744"/>
            <a:ext cx="7920880" cy="4357516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547664" y="260648"/>
            <a:ext cx="6824164" cy="769345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cap="non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Видеопрезентация</a:t>
            </a:r>
            <a:r>
              <a:rPr lang="ru-RU" sz="24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гончарной мастерской</a:t>
            </a:r>
            <a:endParaRPr lang="ru-RU" sz="24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45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700808"/>
            <a:ext cx="8686800" cy="841248"/>
          </a:xfrm>
        </p:spPr>
        <p:txBody>
          <a:bodyPr>
            <a:normAutofit/>
          </a:bodyPr>
          <a:lstStyle/>
          <a:p>
            <a:r>
              <a:rPr lang="ru-RU" sz="44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</a:t>
            </a:r>
            <a:r>
              <a:rPr lang="ru-RU" sz="44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пасибо за внимание!</a:t>
            </a:r>
            <a:endParaRPr lang="ru-RU" sz="44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57606671"/>
      </p:ext>
    </p:extLst>
  </p:cSld>
  <p:clrMapOvr>
    <a:masterClrMapping/>
  </p:clrMapOvr>
  <p:transition spd="med" advClick="0" advTm="3000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999\Desktop\фото для общей презентации\20200922_151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4176464" cy="289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999\Desktop\фото для общей презентации\20200922_1510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01772"/>
            <a:ext cx="4059165" cy="289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999\Desktop\фото для общей презентации\20200922_151103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90" y="4015083"/>
            <a:ext cx="4193094" cy="280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999\Desktop\фото для общей презентации\20200922_1511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334" y="3992236"/>
            <a:ext cx="4059165" cy="274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Инфраструктурный лист</a:t>
            </a:r>
            <a:endParaRPr lang="ru-RU" sz="24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89077485"/>
      </p:ext>
    </p:extLst>
  </p:cSld>
  <p:clrMapOvr>
    <a:masterClrMapping/>
  </p:clrMapOvr>
  <p:transition spd="med" advClick="0" advTm="300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886700" cy="498889"/>
          </a:xfrm>
        </p:spPr>
        <p:txBody>
          <a:bodyPr>
            <a:normAutofit/>
          </a:bodyPr>
          <a:lstStyle/>
          <a:p>
            <a:pPr algn="ctr"/>
            <a:r>
              <a:rPr lang="ru-RU" sz="24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Дизайн-проект гончарной мастерской</a:t>
            </a:r>
          </a:p>
        </p:txBody>
      </p:sp>
      <p:pic>
        <p:nvPicPr>
          <p:cNvPr id="1026" name="Picture 2" descr="G:\фото для презентации\фот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" y="1556792"/>
            <a:ext cx="9094079" cy="4257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63852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фото для презентации\от двер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659" y="592412"/>
            <a:ext cx="4523948" cy="2827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фото для презентации\от ванно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" y="608314"/>
            <a:ext cx="4498505" cy="2811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фото для презентации\цент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" y="3669063"/>
            <a:ext cx="4392372" cy="2745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фото для презентации\на ванну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5" y="3573016"/>
            <a:ext cx="4535192" cy="283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002589"/>
      </p:ext>
    </p:extLst>
  </p:cSld>
  <p:clrMapOvr>
    <a:masterClrMapping/>
  </p:clrMapOvr>
  <p:transition spd="slow" advTm="6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фото работа\IMG-20200914-WA00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86" y="3851193"/>
            <a:ext cx="6428968" cy="2888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7824" y="476672"/>
            <a:ext cx="3345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22225">
                  <a:solidFill>
                    <a:srgbClr val="A5644E"/>
                  </a:solidFill>
                  <a:prstDash val="solid"/>
                </a:ln>
                <a:solidFill>
                  <a:srgbClr val="A5644E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Гончарная мастерская</a:t>
            </a:r>
            <a:endParaRPr lang="ru-RU" dirty="0"/>
          </a:p>
        </p:txBody>
      </p:sp>
      <p:pic>
        <p:nvPicPr>
          <p:cNvPr id="4" name="Picture 2" descr="C:\Users\Лешка\Desktop\фото работа\IMG-20200914-WA001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189" y="1052736"/>
            <a:ext cx="6446565" cy="2895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947325"/>
      </p:ext>
    </p:extLst>
  </p:cSld>
  <p:clrMapOvr>
    <a:masterClrMapping/>
  </p:clrMapOvr>
  <p:transition spd="slow" advTm="6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Лешка\Desktop\фото работа\IMG-20200914-WA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76" y="232877"/>
            <a:ext cx="7435439" cy="3340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Лешка\Desktop\фото работа\IMG-20200914-WA0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82" y="3485297"/>
            <a:ext cx="7507934" cy="3372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78901"/>
      </p:ext>
    </p:extLst>
  </p:cSld>
  <p:clrMapOvr>
    <a:masterClrMapping/>
  </p:clrMapOvr>
  <p:transition spd="slow" advTm="6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88641"/>
            <a:ext cx="7886700" cy="1219182"/>
          </a:xfrm>
        </p:spPr>
        <p:txBody>
          <a:bodyPr>
            <a:normAutofit/>
          </a:bodyPr>
          <a:lstStyle/>
          <a:p>
            <a:pPr algn="ctr"/>
            <a:r>
              <a:rPr lang="ru-RU" sz="24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Зона подготовки глины</a:t>
            </a:r>
          </a:p>
        </p:txBody>
      </p:sp>
      <p:pic>
        <p:nvPicPr>
          <p:cNvPr id="3075" name="Picture 3" descr="G:\фото работа\IMG-20200914-WA00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0" t="19842" r="18979"/>
          <a:stretch/>
        </p:blipFill>
        <p:spPr bwMode="auto">
          <a:xfrm>
            <a:off x="454949" y="1268760"/>
            <a:ext cx="8234102" cy="5450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981304"/>
      </p:ext>
    </p:extLst>
  </p:cSld>
  <p:clrMapOvr>
    <a:masterClrMapping/>
  </p:clrMapOvr>
  <p:transition spd="slow" advTm="6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Лешка\Desktop\фото работа\IMG-20200914-WA00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" r="25568"/>
          <a:stretch/>
        </p:blipFill>
        <p:spPr bwMode="auto">
          <a:xfrm>
            <a:off x="1577114" y="3698052"/>
            <a:ext cx="5965382" cy="3204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116632"/>
            <a:ext cx="7048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Зона лепки и работы за гончарными кругами</a:t>
            </a:r>
          </a:p>
        </p:txBody>
      </p:sp>
      <p:pic>
        <p:nvPicPr>
          <p:cNvPr id="4" name="Picture 2" descr="C:\Users\Лешка\Desktop\фото работа\IMG-20200914-WA002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" t="-3445" r="14287" b="-1"/>
          <a:stretch/>
        </p:blipFill>
        <p:spPr bwMode="auto">
          <a:xfrm>
            <a:off x="1643481" y="623269"/>
            <a:ext cx="5832648" cy="3029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612596"/>
      </p:ext>
    </p:extLst>
  </p:cSld>
  <p:clrMapOvr>
    <a:masterClrMapping/>
  </p:clrMapOvr>
  <p:transition spd="slow" advTm="6000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1326</TotalTime>
  <Words>140</Words>
  <Application>Microsoft Office PowerPoint</Application>
  <PresentationFormat>Экран (4:3)</PresentationFormat>
  <Paragraphs>36</Paragraphs>
  <Slides>26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Bahnschrift Light Condensed</vt:lpstr>
      <vt:lpstr>Franklin Gothic Book</vt:lpstr>
      <vt:lpstr>Franklin Gothic Medium</vt:lpstr>
      <vt:lpstr>Times New Roman</vt:lpstr>
      <vt:lpstr>Wingdings 2</vt:lpstr>
      <vt:lpstr>Трек</vt:lpstr>
      <vt:lpstr>Презентация PowerPoint</vt:lpstr>
      <vt:lpstr>Инфраструктурный лист</vt:lpstr>
      <vt:lpstr>Инфраструктурный лист</vt:lpstr>
      <vt:lpstr>Дизайн-проект гончарной мастерской</vt:lpstr>
      <vt:lpstr>Презентация PowerPoint</vt:lpstr>
      <vt:lpstr>Презентация PowerPoint</vt:lpstr>
      <vt:lpstr>Презентация PowerPoint</vt:lpstr>
      <vt:lpstr>1. Зона подготовки глины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7. Зона хранения одежды</vt:lpstr>
      <vt:lpstr>Кабинет психолога</vt:lpstr>
      <vt:lpstr>Кабинет  «Швейное дело»</vt:lpstr>
      <vt:lpstr>Кабинет «Универсальная мастерская»</vt:lpstr>
      <vt:lpstr>Кабинет «Универсальная мастерская»</vt:lpstr>
      <vt:lpstr>Кабинет робототехники</vt:lpstr>
      <vt:lpstr>Кабинет «учителя-дефектолога»</vt:lpstr>
      <vt:lpstr> Растениеводство</vt:lpstr>
      <vt:lpstr>Сенсорный кабинет</vt:lpstr>
      <vt:lpstr>Кабинет информатики</vt:lpstr>
      <vt:lpstr>Кабинет логопедии</vt:lpstr>
      <vt:lpstr>Презентацию выполнила:учитель профессионально-трудового обучения  Т.В. Краморенко. Фото и видео подготовила Л.Р. Имаева.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ПК</cp:lastModifiedBy>
  <cp:revision>101</cp:revision>
  <dcterms:created xsi:type="dcterms:W3CDTF">2020-09-13T17:54:43Z</dcterms:created>
  <dcterms:modified xsi:type="dcterms:W3CDTF">2021-12-03T07:23:19Z</dcterms:modified>
</cp:coreProperties>
</file>