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56" r:id="rId4"/>
    <p:sldId id="258" r:id="rId5"/>
    <p:sldId id="261" r:id="rId6"/>
    <p:sldId id="260" r:id="rId7"/>
    <p:sldId id="259" r:id="rId8"/>
    <p:sldId id="264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229199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5400" dirty="0" smtClean="0"/>
              <a:t>«Предупреждение</a:t>
            </a:r>
            <a:br>
              <a:rPr lang="ru-RU" sz="5400" dirty="0" smtClean="0"/>
            </a:br>
            <a:r>
              <a:rPr lang="ru-RU" sz="5400" dirty="0" smtClean="0"/>
              <a:t> вовлечения подростков в неформальные группы деструктивной направленности»</a:t>
            </a:r>
            <a:br>
              <a:rPr lang="ru-RU" sz="5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НМО - неформальные молодежные группы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C:\Users\пользователь\Desktop\собрание в конце года\img1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Users\пользователь\Desktop\собрание в конце года\golub-mir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6776"/>
            <a:ext cx="9144000" cy="698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\Desktop\собрание в конце года\img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собрание в конце года\slide-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собрание в конце года\img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7101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собрание в конце года\img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собрание в конце года\008 (2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собрание в конце года\img8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пользователь\Desktop\собрание в конце года\img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пользователь\Desktop\собрание в конце года\slide_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esktop\собрание в конце года\golub-mi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66599">
            <a:off x="7292063" y="5613141"/>
            <a:ext cx="1964535" cy="1298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411</TotalTime>
  <Words>8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Обычная</vt:lpstr>
      <vt:lpstr> «Предупреждение  вовлечения подростков в неформальные группы деструктивной направленности»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Татьяна</cp:lastModifiedBy>
  <cp:revision>31</cp:revision>
  <dcterms:created xsi:type="dcterms:W3CDTF">2018-05-29T11:53:10Z</dcterms:created>
  <dcterms:modified xsi:type="dcterms:W3CDTF">2019-03-24T13:16:23Z</dcterms:modified>
</cp:coreProperties>
</file>