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Буллинг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352928" cy="496855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•Травля, повторяющаяся агрессия по отношению к определенному субъекту, включающая в себя принуждение и запугивание.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•Систематическое злоупотребление властью со стороны человека или группы людей для подавления, унижения, оскорбления (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Ригби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Росс, Смит).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•Запугивание, унижение, травля, физический или психологический террор, направленный на то, чтобы вызвать у другого страх и тем самым подчинить его себе (И.С. Кон). </a:t>
            </a:r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Причины возникновения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> в детских коллективах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Со стороны взрослых: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унижения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негативные или саркастические высказывания по поводу внешности или происхождения.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устрашающие и угрожающие жестов или выражений.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привилегированного отношения к заискивающим детям.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оскорбления унизительными, а иногда даже нецензурными словами.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Нежелание взрослого в силу своего незнания брать на себя ответственность за противостояние властолюбивому поведению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Со стороны детей:</a:t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воспитания ребенка;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неадекватная заниженная самооценка;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импульсивность;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злоупотребление алкоголем, наркотиками, компьютерными играми;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сниженное чувство самосохранения у ребенка;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внутриличностная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агрессивность, зависящая от индивидуальных особенностей;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сохранить статус в группе и соответствовать группе;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доминировать над другими;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предшествующий опыт жизнедеятельности школьников, включающий в себя проявления собственной агрессивности и наблюдения аналогичных проявлений в ближайшем окружении;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прогулы и слабая успеваемость в школе;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смена воспитателей (отчим, мачеха), появление второго ребёнка в семье;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семейное и сексуальное насилие;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7484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/>
              <a:t>•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внутрисемейные конфликты;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•низкий социально-экономический статус семьи;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•завышенные требования к успеваемости, которые не всегда соответствуют способностям и возможностям ребёнка;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гиперопека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или равнодушие со стороны родителей;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•ранние сексуальные контакты;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•приводы в милицию и ранняя судимость.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ПРОБЛЕМЫ ДИАГНОСТИКИ БУЛЛИНГА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Поведенческие особенности: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отстраненность от взрослых и других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негативизм при обсуждении темы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агрессивность к взрослым и детям.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Эмоциональные особенности: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напряженность и страх при появлении ровесников;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обидчивость и раздражительность;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грусть, печаль и неустойчивое настроение.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Физическое состояние и поведение ребенка: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есть следы (синяки, порезы, царапины) или рваная одежда, которые не объясняются естественным образом.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бывает в порванной одежде, с порванными учебниками или тетрадями.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Избегает говорить вслух (отвечать) и производит впечатление тревожного и неуверенного в себе.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Выглядит расстроенным, депрессивным, часто плачет.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676456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dirty="0" smtClean="0"/>
              <a:t>•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утрам плохой аппетит, частые головные боли, боли в желудке, расстройство ЖКТ, резкое повышение температуры.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•Беспокойно спит, жалуется на плохие сны, часто во сне плачет.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•Выглядит несчастным, расстроенным, депрессивным, или наблюдаются частые перемены настроения, раздражительность, вспышки.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•Требует или крадет деньги</a:t>
            </a:r>
            <a:r>
              <a:rPr lang="ru-RU" sz="2800" dirty="0" smtClean="0"/>
              <a:t>, чтобы выполнить требования «агрессоров».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Отношения со сверстниками: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регулярно подвергается насмешкам со стороны сверстников в оскорбительной манере, его часто обзывают, дразнят, унижают, либо угрожают ему, требуют выполнения пожеланий других сверстников, командуют им.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часто высмеивают в недоброжелательной и обидной манере.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часто задирают, толкают, пинают, бьют, а он не может себя адекватно защитить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8204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часто оказывается участником ссор, драк, в которых он скорее беззащитен и которых пытается избежать (часто при этом плачет).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•Ребенок часто проводит время в одиночестве, и исключен из компании сверстников.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•В командных играх дети выбирают его в числе последних или не хотят быть с ним в одной команде.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•Ребенка никогда не приглашают на праздники/вечеринки, или он сам не хочет никого приглашать и устраивать праздник (потому что считает, что никто не захочет прийти).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748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•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Выбирает длинный и неудобный путь в школу и из школы.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•Никогда не приводит одноклассников или других сверстников к себе домой, очень редко проводит время в гостях у одноклассников.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•Нет ни одного друга в учреждении, с которым можно провести время (играть, сходить в кино или на концерт, погулять или заняться спортом, поговорить по телефону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асимметричен;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осуществляется преднамеренно;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подрывает у пострадавшего уверенность в себе, разрушает здоровье, самоуважение и человеческое достоинство.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–это групповой процесс.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никогда не прекращается сам по себе.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РАБОТЫ С ПРОБЛЕМОЙ БУЛЛИНГА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Конфиденциальность.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Этапность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Отказ от обвинений кого-либо из взрослых в допущении случаев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Категорический запрет на любое насилие в учреждении («Скажи насилию нет!»).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Комплексность.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Индивидуальный подход в каждом случае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Смещение акцента с наказания обидчиков на их реабилитацию.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 шагов к прекращению травли в детском коллективе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1.Назвать явление.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2.Дать однозначную оценку.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3.Обозначить травлю как проблему группы.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4.Активизировать моральное чувство и сформулировать выбор.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5.Сформулировать позитивные правила жизни в группе и заключить контракт.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6.Мониторинг и поддержка позитивных изменений.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7.Гармонизировать иерархию.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b="1" i="1" dirty="0" smtClean="0"/>
          </a:p>
          <a:p>
            <a:pPr algn="ctr">
              <a:buNone/>
            </a:pPr>
            <a:r>
              <a:rPr lang="ru-RU" sz="8000" b="1" i="1" dirty="0" smtClean="0"/>
              <a:t>БЛАГОДАРЮ </a:t>
            </a:r>
          </a:p>
          <a:p>
            <a:pPr algn="ctr">
              <a:buNone/>
            </a:pPr>
            <a:r>
              <a:rPr lang="ru-RU" sz="8000" b="1" i="1" dirty="0" smtClean="0"/>
              <a:t>ЗА ВНИМАНИЕ!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и формы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Скрытый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(игнорирование, бойкот, исключение из отношений, манипуляции, намеренное распускание негативных слухов и т.п.).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(вербальный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обидные жесты, запугивание, изоляция, вымогательство, повреждение и иные действия с имуществом,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Психологическиеособенности</a:t>
            </a:r>
            <a:r>
              <a:rPr lang="ru-RU" b="1" dirty="0" smtClean="0"/>
              <a:t> участников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03244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буллеры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, обидчики, агрессоры, организаторы травли)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буллерами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становятся дети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воспитывающиеся родителями-одиночками;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семей, в которых у матери отмечается негативное отношение к жизни;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властных и авторитарных семей;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конфликтных семей;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низкой устойчивостью к стрессу;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низкой успеваемостью.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Преследователи, помощники </a:t>
            </a:r>
            <a:r>
              <a:rPr lang="ru-RU" dirty="0" err="1" smtClean="0"/>
              <a:t>буллеров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несамостоятельные, легко поддающиеся влиянию окружающих, безынициативные;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которые всегда стремятся следовать правилам, неким стандартам;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не склонные признавать свою ответственность за происходящее (чаще всего считают виноватыми других;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подверженные жесткому контролю со стороны старших;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эгоцентричные, не умеющие ставить себя на место другого;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уверенные в себе;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трусливые и озлобленные дети.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Психологические </a:t>
            </a:r>
            <a:r>
              <a:rPr lang="ru-RU" sz="2200" b="1" dirty="0" smtClean="0"/>
              <a:t>особенности участников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err="1" smtClean="0"/>
              <a:t>буллинга</a:t>
            </a:r>
            <a:r>
              <a:rPr lang="ru-RU" sz="2200" b="1" dirty="0" smtClean="0"/>
              <a:t>. </a:t>
            </a:r>
            <a:r>
              <a:rPr lang="ru-RU" sz="2200" b="1" dirty="0" smtClean="0"/>
              <a:t>Жертвы </a:t>
            </a:r>
            <a:r>
              <a:rPr lang="ru-RU" sz="2200" b="1" dirty="0" err="1" smtClean="0"/>
              <a:t>буллинга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5365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необычной внешностью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Страдающие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энурезом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энкопорезом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Тихие и слабые, не умеющие за себя постоять.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Неопрятно одетые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одетые дети 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Одарённые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Дети, кичащиеся достижениями своих родителей.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имеющие электронных новинок дети или же имеющие самые дорогие из них, не доступные другим детям.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Жертвы </a:t>
            </a:r>
            <a:r>
              <a:rPr lang="ru-RU" b="1" i="1" dirty="0" err="1" smtClean="0"/>
              <a:t>буллинга</a:t>
            </a:r>
            <a:r>
              <a:rPr lang="ru-RU" b="1" i="1" dirty="0" smtClean="0"/>
              <a:t>–это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Тревожные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уверенные в себе.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Имеющие низкие показатели самоуважения.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Напряженные.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Пугливые.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Чувствительные к мнению окружающих.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Замкнутые и застенчивые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любящие себя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Малообщительные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импульсивным поведением.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Склонные к унынию.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Склонные к частым переживаниям.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Психологические особенности участников </a:t>
            </a:r>
            <a:r>
              <a:rPr lang="ru-RU" b="1" dirty="0" err="1" smtClean="0"/>
              <a:t>буллинга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Свидетели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или зрители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Дети,боящиесябытьнаместе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жертвы.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•Дети, дорожащие своими отношениями с лидером (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буллером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•Дети, поддающиеся влиянию «сильных мира сего» в классе.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Неумеющиесопереживатьи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сочувствовать.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•Дети без собственной инициативы.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•Дети,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принимающиетравлю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за развлечение.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•Дети жестоких родителей. 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•Озлобленные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бывшиежертвы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, мечтающие взять реванш за свои унижения.</a:t>
            </a:r>
          </a:p>
          <a:p>
            <a:pPr>
              <a:buNone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Детиизнеблагополучныхсемей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, испытавшие страх наказания.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Последствия школьного насилия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Сказываются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«Я»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жертвы является причиной низкого статуса в группе, проблем в учебе и поведении.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подростков школьное насилие вызывает нарушения в развитии идентичности.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1215</Words>
  <Application>Microsoft Office PowerPoint</Application>
  <PresentationFormat>Экран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Буллинг </vt:lpstr>
      <vt:lpstr>Особенности буллинга </vt:lpstr>
      <vt:lpstr>Виды и формы буллинга </vt:lpstr>
      <vt:lpstr>Психологическиеособенности участников буллинга </vt:lpstr>
      <vt:lpstr>Преследователи, помощники буллеров: </vt:lpstr>
      <vt:lpstr>   Психологические особенности участников  буллинга. Жертвы буллинга </vt:lpstr>
      <vt:lpstr>Жертвы буллинга–это </vt:lpstr>
      <vt:lpstr>Психологические особенности участников буллинга   </vt:lpstr>
      <vt:lpstr>Последствия школьного насилия </vt:lpstr>
      <vt:lpstr>Причины возникновения буллинга в детских коллективах </vt:lpstr>
      <vt:lpstr>Со стороны детей: </vt:lpstr>
      <vt:lpstr>Слайд 12</vt:lpstr>
      <vt:lpstr>Слайд 13</vt:lpstr>
      <vt:lpstr>ПРОБЛЕМЫ ДИАГНОСТИКИ БУЛЛИНГА </vt:lpstr>
      <vt:lpstr>Физическое состояние и поведение ребенка: </vt:lpstr>
      <vt:lpstr>Слайд 16</vt:lpstr>
      <vt:lpstr>Отношения со сверстниками: </vt:lpstr>
      <vt:lpstr>Слайд 18</vt:lpstr>
      <vt:lpstr>Слайд 19</vt:lpstr>
      <vt:lpstr>ПРИНЦИПЫ РАБОТЫ С ПРОБЛЕМОЙ БУЛЛИНГА </vt:lpstr>
      <vt:lpstr>7 шагов к прекращению травли в детском коллективе 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Буллинг •Травля, повторяющаяся агрессия по отношению к определенному субъекту, включающая в себя принуждение и запугивание.  </dc:title>
  <dc:creator>Татьяна</dc:creator>
  <cp:lastModifiedBy>Татьяна</cp:lastModifiedBy>
  <cp:revision>7</cp:revision>
  <dcterms:created xsi:type="dcterms:W3CDTF">2019-03-12T09:54:48Z</dcterms:created>
  <dcterms:modified xsi:type="dcterms:W3CDTF">2019-03-25T06:30:39Z</dcterms:modified>
</cp:coreProperties>
</file>