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7" r:id="rId3"/>
    <p:sldId id="256" r:id="rId4"/>
    <p:sldId id="294" r:id="rId5"/>
    <p:sldId id="278" r:id="rId6"/>
    <p:sldId id="279" r:id="rId7"/>
    <p:sldId id="270" r:id="rId8"/>
    <p:sldId id="271" r:id="rId9"/>
    <p:sldId id="285" r:id="rId10"/>
    <p:sldId id="272" r:id="rId11"/>
    <p:sldId id="273" r:id="rId12"/>
    <p:sldId id="286" r:id="rId13"/>
    <p:sldId id="287" r:id="rId14"/>
    <p:sldId id="288" r:id="rId15"/>
    <p:sldId id="289" r:id="rId16"/>
    <p:sldId id="274" r:id="rId17"/>
    <p:sldId id="269" r:id="rId18"/>
    <p:sldId id="280" r:id="rId19"/>
    <p:sldId id="291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ector" initials="D" lastIdx="0" clrIdx="0">
    <p:extLst>
      <p:ext uri="{19B8F6BF-5375-455C-9EA6-DF929625EA0E}">
        <p15:presenceInfo xmlns="" xmlns:p15="http://schemas.microsoft.com/office/powerpoint/2012/main" userId="Direc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B871"/>
    <a:srgbClr val="99FF33"/>
    <a:srgbClr val="F9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5" autoAdjust="0"/>
    <p:restoredTop sz="94660"/>
  </p:normalViewPr>
  <p:slideViewPr>
    <p:cSldViewPr>
      <p:cViewPr>
        <p:scale>
          <a:sx n="70" d="100"/>
          <a:sy n="70" d="100"/>
        </p:scale>
        <p:origin x="-128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пт 25.09.20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1105">
        <p14:reveal/>
      </p:transition>
    </mc:Choice>
    <mc:Fallback xmlns="">
      <p:transition spd="slow" advClick="0" advTm="1105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6390" y="4941167"/>
            <a:ext cx="9137609" cy="1883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75259" y="233209"/>
            <a:ext cx="87849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5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Доброшколе</a:t>
            </a:r>
            <a:r>
              <a:rPr lang="ru-RU" sz="35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учимся всё у нас получится!</a:t>
            </a:r>
            <a:endParaRPr lang="ru-RU" sz="35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7624" y="417869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8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7985"/>
            <a:ext cx="3600400" cy="39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лассическая - для презентации_(Audio-VK4.ru).wav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883032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774">
        <p14:reveal/>
      </p:transition>
    </mc:Choice>
    <mc:Fallback xmlns="">
      <p:transition spd="slow" advClick="0" advTm="2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44690"/>
            <a:ext cx="781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зона</a:t>
            </a:r>
            <a:endParaRPr lang="ru-RU" sz="3600" dirty="0">
              <a:solidFill>
                <a:srgbClr val="36B871"/>
              </a:solidFill>
            </a:endParaRPr>
          </a:p>
        </p:txBody>
      </p:sp>
      <p:pic>
        <p:nvPicPr>
          <p:cNvPr id="8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6256331"/>
            <a:ext cx="422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Столы модульные, стулья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8" y="1412776"/>
            <a:ext cx="4091988" cy="484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7"/>
            <a:ext cx="4319319" cy="485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909">
        <p14:reveal/>
      </p:transition>
    </mc:Choice>
    <mc:Fallback xmlns="">
      <p:transition spd="slow" advClick="0" advTm="3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1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999\Desktop\кабинет дефектолога\20200915_103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2" y="1384340"/>
            <a:ext cx="3800918" cy="47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999\Desktop\кабинет дефектолога\20200915_103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56019"/>
            <a:ext cx="2987882" cy="27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999\Desktop\кабинет дефектолога\20200915_103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852964"/>
            <a:ext cx="2964025" cy="2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1" y="189364"/>
            <a:ext cx="7884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зона</a:t>
            </a:r>
            <a:endParaRPr lang="ru-RU" sz="3600" dirty="0">
              <a:solidFill>
                <a:srgbClr val="36B871"/>
              </a:solidFill>
            </a:endParaRPr>
          </a:p>
        </p:txBody>
      </p:sp>
      <p:pic>
        <p:nvPicPr>
          <p:cNvPr id="10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7488" y="61556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Шкаф закрытый,</a:t>
            </a:r>
          </a:p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Шкаф книжный полуоткрытый,</a:t>
            </a:r>
          </a:p>
        </p:txBody>
      </p:sp>
    </p:spTree>
    <p:extLst>
      <p:ext uri="{BB962C8B-B14F-4D97-AF65-F5344CB8AC3E}">
        <p14:creationId xmlns:p14="http://schemas.microsoft.com/office/powerpoint/2010/main" val="24853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956" y="260264"/>
            <a:ext cx="8632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зона</a:t>
            </a:r>
            <a:endParaRPr lang="ru-RU" sz="3600" dirty="0">
              <a:solidFill>
                <a:srgbClr val="36B871"/>
              </a:solidFill>
            </a:endParaRPr>
          </a:p>
        </p:txBody>
      </p:sp>
      <p:pic>
        <p:nvPicPr>
          <p:cNvPr id="4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070645" cy="486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5174" y="636502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Интерактивная песочница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1484784"/>
            <a:ext cx="4027730" cy="483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923">
        <p14:reveal/>
      </p:transition>
    </mc:Choice>
    <mc:Fallback xmlns="">
      <p:transition spd="slow" advClick="0" advTm="39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4" y="1595917"/>
            <a:ext cx="3287783" cy="24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7" y="4293096"/>
            <a:ext cx="333037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50" y="1608934"/>
            <a:ext cx="4464496" cy="390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7662" y="410675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Диагностические материалы  и дидактические пособия для коррекционно-развивающей работы учителя-дефектолога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5849" y="56739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Набор карточек 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PECS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6415287"/>
            <a:ext cx="1728192" cy="37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умикон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919">
        <p14:reveal/>
      </p:transition>
    </mc:Choice>
    <mc:Fallback xmlns="">
      <p:transition spd="slow" advClick="0" advTm="3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4192" y="149553"/>
            <a:ext cx="733204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Диагностические материалы  и дидактические пособия для коррекционно-развивающей работы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учителя-дефектолога.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80" y="1632501"/>
            <a:ext cx="43022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0" y="1460701"/>
            <a:ext cx="3432648" cy="21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7" y="3932235"/>
            <a:ext cx="3576664" cy="24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4920" y="566124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Интерактивный развивающий комплект коммуникация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180" y="6307579"/>
            <a:ext cx="332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Арт терапевтическая методика «Позитивная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куклотерапия</a:t>
            </a:r>
            <a:r>
              <a:rPr lang="ru-RU" sz="1400" b="1" i="1" dirty="0" smtClean="0">
                <a:solidFill>
                  <a:srgbClr val="0070C0"/>
                </a:solidFill>
              </a:rPr>
              <a:t>»</a:t>
            </a:r>
            <a:endParaRPr lang="ru-RU" sz="14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579" y="3540562"/>
            <a:ext cx="337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Предметный мир в картинках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1" y="1916832"/>
            <a:ext cx="2767615" cy="369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5809917"/>
            <a:ext cx="3240360" cy="37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Набор психолога 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631" y="5667584"/>
            <a:ext cx="3041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Программно-индикаторный комплекс для обучения диафрагмальному дыханию и навыкам психофизиологической </a:t>
            </a:r>
            <a:r>
              <a:rPr lang="ru-RU" sz="1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 методу БОС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4192" y="149553"/>
            <a:ext cx="733204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marR="12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Диагностические материалы  и дидактические пособия для коррекционно-развивающей работы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учителя-дефектолога.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nsportal.ru/sites/default/files/styles/media_gallery_large/public/gallery/2018/02/16/quotdary_fryobelyaquot/sdc13181.jpg?itok=fFsf3Z9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42" y="1916209"/>
            <a:ext cx="4728182" cy="35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4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238291"/>
            <a:ext cx="3102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Игровая зона </a:t>
            </a:r>
            <a:endParaRPr lang="ru-RU" sz="3600" dirty="0">
              <a:solidFill>
                <a:srgbClr val="36B87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93" y="1467687"/>
            <a:ext cx="4139458" cy="482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1332" y="62950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Модульное покрытие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010" y="6381328"/>
            <a:ext cx="370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Массажный коврик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6" y="1467686"/>
            <a:ext cx="3532849" cy="482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8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951">
        <p14:reveal/>
      </p:transition>
    </mc:Choice>
    <mc:Fallback xmlns="">
      <p:transition spd="slow" advClick="0" advTm="39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02" y="3861048"/>
            <a:ext cx="3717457" cy="26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03" y="863078"/>
            <a:ext cx="3717456" cy="253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53426"/>
            <a:ext cx="31536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Игровая</a:t>
            </a:r>
            <a:r>
              <a:rPr lang="ru-RU" sz="44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36B871"/>
                </a:solidFill>
                <a:latin typeface="Times New Roman" pitchFamily="18" charset="0"/>
                <a:cs typeface="Times New Roman" pitchFamily="18" charset="0"/>
              </a:rPr>
              <a:t>зон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7" y="1556793"/>
            <a:ext cx="4169779" cy="491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474" y="644084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Интерактивная песочница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659" y="3428999"/>
            <a:ext cx="390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Детский конструктор «Городок»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644141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Тактильная панель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5196" y="52791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Интерактивная песочница</a:t>
            </a:r>
            <a:endParaRPr lang="ru-RU" sz="28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9604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6" y="1340768"/>
            <a:ext cx="3819451" cy="50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999\Desktop\коррекционная школа\кабинет дефектолога фото от 15.09.20\20200917_08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1289"/>
            <a:ext cx="7272808" cy="49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52" y="74491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Рулонные шторы, тюль</a:t>
            </a:r>
            <a:endParaRPr lang="ru-RU" sz="32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289"/>
            <a:ext cx="7685552" cy="5291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88640"/>
            <a:ext cx="7051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 Black" pitchFamily="34" charset="0"/>
              </a:rPr>
              <a:t>ГБОУ Белебеевская коррекционная</a:t>
            </a:r>
          </a:p>
          <a:p>
            <a:pPr lvl="0" algn="ctr"/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 Black" pitchFamily="34" charset="0"/>
              </a:rPr>
              <a:t>школа </a:t>
            </a: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 Black" pitchFamily="34" charset="0"/>
              </a:rPr>
              <a:t>для обучающихся с ОВЗ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8206" y="6392078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890">
        <p14:reveal/>
      </p:transition>
    </mc:Choice>
    <mc:Fallback xmlns="">
      <p:transition spd="slow" advClick="0" advTm="38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24744"/>
            <a:ext cx="82809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создана 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учителем-дефектологом  </a:t>
            </a:r>
          </a:p>
          <a:p>
            <a:pPr algn="ctr"/>
            <a:r>
              <a:rPr lang="ru-RU" sz="4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Хабировой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Л.А.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Фото:</a:t>
            </a:r>
          </a:p>
          <a:p>
            <a:pPr algn="ctr"/>
            <a:r>
              <a:rPr lang="ru-RU" sz="4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Хабировой</a:t>
            </a:r>
            <a:r>
              <a:rPr lang="ru-RU" sz="44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8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54">
        <p14:reveal/>
      </p:transition>
    </mc:Choice>
    <mc:Fallback xmlns="">
      <p:transition spd="slow" advClick="0" advTm="4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" y="1800912"/>
            <a:ext cx="8637301" cy="48628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Arial Black" pitchFamily="34" charset="0"/>
              </a:rPr>
              <a:t>Кабинет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Arial Black" pitchFamily="34" charset="0"/>
              </a:rPr>
              <a:t>учителя-дефектолога</a:t>
            </a:r>
          </a:p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507450" cy="15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4440"/>
            <a:ext cx="9115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 		           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Всероссийский Конкурс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Доброшкола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среди отдельных образовательных            		организаций- участников реализации мероприятия федерального проекта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		«Современная школа» национального проекта «Образование», направленного 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	на поддержку образования обучающихся с ограниченными возможностями здоровья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«Лучший кабинет коррекционно-развивающих занятий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860">
        <p14:reveal/>
      </p:transition>
    </mc:Choice>
    <mc:Fallback xmlns="">
      <p:transition spd="slow" advClick="0" advTm="78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34" y="260648"/>
            <a:ext cx="404803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176464" cy="288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33" y="3645024"/>
            <a:ext cx="4050088" cy="275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246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200185"/>
              </p:ext>
            </p:extLst>
          </p:nvPr>
        </p:nvGraphicFramePr>
        <p:xfrm>
          <a:off x="428403" y="1772816"/>
          <a:ext cx="8393229" cy="3591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1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14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оборудования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Интерактивная песочница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0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Набор методических материалов «Предметный мир в картинках»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АРМ учителя (интерактивный комплект)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комплект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Рулонные шторы, тюль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Модульное покрытие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Тактильная панель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Набор психолога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Массажный коврик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Нумикон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19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Интерактивный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развивающий комплект «Коммуникация»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комплект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62479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B050"/>
                </a:solidFill>
                <a:latin typeface="Arial Black" pitchFamily="34" charset="0"/>
              </a:rPr>
              <a:t>Инфаструктурный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 лист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36">
        <p14:reveal/>
      </p:transition>
    </mc:Choice>
    <mc:Fallback xmlns="">
      <p:transition spd="slow" advClick="0" advTm="50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88793"/>
            <a:ext cx="752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B050"/>
                </a:solidFill>
                <a:latin typeface="Arial Black" pitchFamily="34" charset="0"/>
              </a:rPr>
              <a:t>Инфаструктурный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 лист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640944"/>
              </p:ext>
            </p:extLst>
          </p:nvPr>
        </p:nvGraphicFramePr>
        <p:xfrm>
          <a:off x="457200" y="1700807"/>
          <a:ext cx="8393229" cy="37513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1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083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оборудования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Детский конструктор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«Городок»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0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Набор карточек 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PECS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(15 комплектов) с папками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угловой с тумбой, закругленные углы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Кресло для преподавателя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модульный (ученический одинарный)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Стул (регулируемый)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Шкаф закрытый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Шкаф книжный полуоткрытый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Арт-терапевтическая методика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«Позитивная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куклотерапия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Программно-индикаторный комплекс для обучения диафрагмальному дыханию и навыкам психофизиологической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саморегуляции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 методу БОС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0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872">
        <p14:reveal/>
      </p:transition>
    </mc:Choice>
    <mc:Fallback xmlns="">
      <p:transition spd="slow" advClick="0" advTm="48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35846"/>
            <a:ext cx="864096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Кабинет </a:t>
            </a:r>
            <a:r>
              <a:rPr lang="ru-RU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учителя-дефектолога </a:t>
            </a:r>
            <a:endParaRPr lang="ru-RU" sz="40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разделен </a:t>
            </a:r>
            <a:r>
              <a:rPr lang="ru-RU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три зоны: 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7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зона учителя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позволяет осуществлять диагностическую, консультативную и методическую деятельность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зона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обеспечивает место для проведения индивидуальных и групповых (не более 6 человек)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занятий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зона </a:t>
            </a:r>
            <a:r>
              <a:rPr lang="ru-RU" sz="2400" b="1" i="1" dirty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кабинета обеспечивает проведение развивающей игровой деятельности и содержит оснащение игровым материалом развивающего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характера.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020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8702">
        <p14:reveal/>
      </p:transition>
    </mc:Choice>
    <mc:Fallback xmlns="">
      <p:transition spd="slow" advClick="0" advTm="8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274333"/>
            <a:ext cx="7884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Рабочая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зона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учителя-дефектолога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 descr="C:\Users\999\Desktop\коррекционная школа\кабинет дефектолога фото от 15.09.20\20200917_081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1181"/>
            <a:ext cx="3869009" cy="479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999\Desktop\коррекционная школа\кабинет дефектолога фото от 15.09.20\20200917_081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7235"/>
            <a:ext cx="3744416" cy="473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0262" y="6295723"/>
            <a:ext cx="558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 угловой с тумбой,  кресло для преподавателя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647">
        <p14:reveal/>
      </p:transition>
    </mc:Choice>
    <mc:Fallback xmlns="">
      <p:transition spd="slow" advClick="0" advTm="36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unart.pro/uploads/posts/2020-03/1584106494_19-p-nezhno-golubie-foni-dlya-prezentatsii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74333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i="1" dirty="0"/>
          </a:p>
        </p:txBody>
      </p:sp>
      <p:pic>
        <p:nvPicPr>
          <p:cNvPr id="4" name="Picture 4" descr="https://krao.ru/media/editor/uploads/2020/06/29/ouum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38291"/>
            <a:ext cx="1003394" cy="11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9141"/>
            <a:ext cx="3960440" cy="429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999\Desktop\коррекционная школа\кабинет дефектолога фото от 15.09.20\20200915_085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7573" y="3736664"/>
            <a:ext cx="2387203" cy="27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9772" y="627722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АРМ учителя (комплект)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274333"/>
            <a:ext cx="7884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Рабочая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зона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учителя-дефектолога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999\Desktop\коррекционная школа\кабинет дефектолога фото от 15.09.20\20200917_0819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73" y="1166125"/>
            <a:ext cx="2758110" cy="25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992">
        <p14:reveal/>
      </p:transition>
    </mc:Choice>
    <mc:Fallback xmlns="">
      <p:transition spd="slow" advClick="0" advTm="39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322</Words>
  <Application>Microsoft Office PowerPoint</Application>
  <PresentationFormat>Экран (4:3)</PresentationFormat>
  <Paragraphs>109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999</dc:creator>
  <cp:lastModifiedBy>999</cp:lastModifiedBy>
  <cp:revision>72</cp:revision>
  <dcterms:created xsi:type="dcterms:W3CDTF">2020-09-14T23:29:59Z</dcterms:created>
  <dcterms:modified xsi:type="dcterms:W3CDTF">2020-09-25T11:57:01Z</dcterms:modified>
</cp:coreProperties>
</file>