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9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589" y="335616"/>
            <a:ext cx="7772400" cy="20932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ПАМЯТКА ДЛЯ РОДИТЕЛЕЙ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«Чтобы ребенок не потерялся!»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4907"/>
            <a:ext cx="5857884" cy="412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57884" y="1841242"/>
            <a:ext cx="35719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ГБОУ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Белебеевская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коррекционная школа для обучающихся с ОВЗ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Социальные педагоги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Ахметова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Е.К.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Кузнецова Л.П.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8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3008313" cy="6429419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3800" b="1" dirty="0" smtClean="0"/>
              <a:t>Поиски потерявшегося ребенка – худший кошмар родителей. Как только дети начинают вместе с родителями посещать общественные места, риск потерять друг друга из виду возрастает. Как оградить себя и ребенка от неприятных и волнительных поисков?</a:t>
            </a:r>
          </a:p>
          <a:p>
            <a:endParaRPr lang="ru-RU" sz="3800" b="1" dirty="0"/>
          </a:p>
          <a:p>
            <a:r>
              <a:rPr lang="ru-RU" sz="3800" b="1" dirty="0" smtClean="0"/>
              <a:t>Правильно подготовленные дети и родители сводят риски потеряться к минимуму.</a:t>
            </a:r>
            <a:endParaRPr lang="ru-RU" sz="3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50405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52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Чему стоит научить </a:t>
            </a:r>
            <a:r>
              <a:rPr lang="ru-RU" dirty="0"/>
              <a:t>ребенка: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возраст, адрес - это то, что ваши дети должны знать. У ребенка во внутреннем кармане одежды всегда должна быть ваша визитка (визитку может заменить простой листок). Здесь стоит указать не только телефоны его родителей, но и домашний адрес, контакты ваших друзей (дополнительные телефоны помогут дозвониться, даже если ваш телефон будет недоступен). Если у ребенка есть медицинские противопоказания, эти данные также стоит внести на визитку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должны научить ребенка одной вещи: Объясните малышу, что если к нему подходит незнакомый человек и пытается его куда-то увести, ребенок должен очень громко повторять следующие слова: «Ты чужой, я тебя не знаю! Это не мой папа (Это не моя мама)! Помогите!». Только в этом случае ребенок привлечет к себе внимание прохожих (в противном случае, посторонние люди все спишут на семейную сцену).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Потерявшись, дети очень сильно боятся, что вы будете кричать на них. Поэтому ребенок может очень легко забыть, что ему нужно делать в сложной ситуации. Когда вы будете учить ребенка, как ему поступать, постоянно делайте упор на то, что вы ни в коем случае не будете его ругать.</a:t>
            </a:r>
          </a:p>
          <a:p>
            <a:pPr lvl="0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56176" y="5157192"/>
            <a:ext cx="1512168" cy="161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91171" y="5478172"/>
            <a:ext cx="17281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Если вы разминулись с ребёнком в транспорте (один из вас вышел раньше, а другой уехал), то необходимо договориться с ним заранее о том, что он никуда с остановки не уходит и ждёт вас на одном месте. Гораздо сложнее будет найти ребёнка, если он решит отправиться вам навстречу и окончательно затеряется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знакомых торговых центрах и магазинах выбирайте определённое место встречи на случай, если потеряетесь. Это может быть и справочная, и любимое кафе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Полезным советом будет также объяснить ребёнку, к кому он может обратиться за помощью, если он потерялся. Лучше если это будет полицейский, продавец магазина или женщина с ребёнком.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3931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880320" cy="183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3266131"/>
            <a:ext cx="1728192" cy="2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06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 чем стоит подумать заранее </a:t>
            </a:r>
            <a:r>
              <a:rPr lang="ru-RU" dirty="0" smtClean="0"/>
              <a:t>взрослому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1542492"/>
            <a:ext cx="8219256" cy="3773016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Проверьте вашу записную книжку. В ней должны быть телефоны воспитателей (учителей), друзей и родителей друзей вашего ребенка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Отправляясь в оживлённые места, оденьте ребёнка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поярче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сделайте его более заметным для окружающих. Тогда в случае необходимости будет гораздо больше свидетелей. Людскому глазу проще зацепиться за что-то яркое. Наша память устроена таким же образом, мы всегда отмечаем что-то необычное, выделяющееся из толпы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Имейте при себе фотографию своего ребёнка, чтобы по горячим следам найти свидетелей и получить полную информацию о том, где и при каких обстоятельствах они видели вашего малыша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Не теряйте бдительности, хорошо не только видеть своего ребёнка, но и физически ощущать его. Поэтому возьмите его за руку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 оставляйте детей одних на детских площадках даже на короткое время, думая, что они никуда не денутся за 10 минут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1613592" cy="161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cdn.pixabay.com/photo/2017/09/17/07/00/notebook-2757657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245392" cy="14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4514534"/>
            <a:ext cx="2736304" cy="182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04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0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/>
            </a:r>
            <a:br>
              <a:rPr lang="ru-RU" sz="6600" b="1" dirty="0" smtClean="0">
                <a:solidFill>
                  <a:srgbClr val="00B0F0"/>
                </a:solidFill>
              </a:rPr>
            </a:b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2111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289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ПАМЯТКА ДЛЯ РОДИТЕЛЕЙ «Чтобы ребенок не потерялся!»</vt:lpstr>
      <vt:lpstr>Слайд 2</vt:lpstr>
      <vt:lpstr>Чему стоит научить ребенка:</vt:lpstr>
      <vt:lpstr>Слайд 4</vt:lpstr>
      <vt:lpstr>О чем стоит подумать заранее взрослому</vt:lpstr>
      <vt:lpstr>Слайд 6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 «Чтобы ребенок не потерялся!»</dc:title>
  <dc:creator>Эльвира Вячеславовна</dc:creator>
  <cp:lastModifiedBy>999</cp:lastModifiedBy>
  <cp:revision>7</cp:revision>
  <dcterms:created xsi:type="dcterms:W3CDTF">2019-09-12T13:31:43Z</dcterms:created>
  <dcterms:modified xsi:type="dcterms:W3CDTF">2020-06-29T07:48:28Z</dcterms:modified>
</cp:coreProperties>
</file>